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14/11/2013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302897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PROYECTO FOCEM – YPORA</a:t>
            </a:r>
            <a:br>
              <a:rPr lang="es-ES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sz="3100" dirty="0" smtClean="0"/>
              <a:t>“Promoción </a:t>
            </a:r>
            <a:r>
              <a:rPr lang="es-AR" sz="3100" dirty="0" smtClean="0"/>
              <a:t>de acceso al agua potable y saneamiento básico en comunidades de pobreza y </a:t>
            </a:r>
            <a:r>
              <a:rPr lang="es-AR" sz="3100" dirty="0" smtClean="0"/>
              <a:t>extrema pobreza”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dirty="0" smtClean="0"/>
              <a:t>Tiene </a:t>
            </a:r>
            <a:r>
              <a:rPr lang="es-AR" dirty="0" smtClean="0"/>
              <a:t>como objetivo “Contribuir en la mejora de la calidad de vida en las comunidades urbanas y/o rurales seleccionados para el Proyecto”.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472518" cy="569755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ES" b="1" dirty="0" smtClean="0"/>
              <a:t>Relacionado al Derecho al agua y </a:t>
            </a:r>
            <a:r>
              <a:rPr lang="es-ES" b="1" dirty="0" smtClean="0"/>
              <a:t>el saneamiento. 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El Proyecto tiene como meta la r</a:t>
            </a:r>
            <a:r>
              <a:rPr lang="es-MX" dirty="0" smtClean="0"/>
              <a:t>educción </a:t>
            </a:r>
            <a:r>
              <a:rPr lang="es-MX" dirty="0" smtClean="0"/>
              <a:t>del índice de morbilidad debido a enfermedades parasitarias y gastrointestinales de origen </a:t>
            </a:r>
            <a:r>
              <a:rPr lang="es-MX" dirty="0" smtClean="0"/>
              <a:t>hídrico.</a:t>
            </a:r>
          </a:p>
          <a:p>
            <a:pPr marL="0" indent="0">
              <a:buNone/>
            </a:pPr>
            <a:r>
              <a:rPr lang="es-MX" dirty="0" smtClean="0"/>
              <a:t> </a:t>
            </a:r>
          </a:p>
          <a:p>
            <a:pPr marL="0" indent="0" algn="just">
              <a:buNone/>
            </a:pPr>
            <a:r>
              <a:rPr lang="es-MX" dirty="0" smtClean="0"/>
              <a:t>Esto debido a que e</a:t>
            </a:r>
            <a:r>
              <a:rPr lang="es-ES" dirty="0" smtClean="0"/>
              <a:t>l </a:t>
            </a:r>
            <a:r>
              <a:rPr lang="es-ES" dirty="0" smtClean="0"/>
              <a:t>agua insalubre y la falta de </a:t>
            </a:r>
            <a:r>
              <a:rPr lang="es-ES" dirty="0" smtClean="0"/>
              <a:t>acceso al </a:t>
            </a:r>
            <a:r>
              <a:rPr lang="es-ES" dirty="0" smtClean="0"/>
              <a:t>saneamiento son la causa principal de las enfermedades diarreicas que </a:t>
            </a:r>
            <a:r>
              <a:rPr lang="es-ES" dirty="0" smtClean="0"/>
              <a:t>provocan elevados niveles </a:t>
            </a:r>
            <a:r>
              <a:rPr lang="es-ES" dirty="0" smtClean="0"/>
              <a:t>de mortalidad infantil y de lactantes entre las familias que viven en la pobreza </a:t>
            </a:r>
            <a:r>
              <a:rPr lang="es-ES" dirty="0" smtClean="0"/>
              <a:t>y restringen </a:t>
            </a:r>
            <a:r>
              <a:rPr lang="es-ES" dirty="0" smtClean="0"/>
              <a:t>el disfrute de muchos otros </a:t>
            </a:r>
            <a:r>
              <a:rPr lang="es-ES" dirty="0" smtClean="0"/>
              <a:t>derecho.</a:t>
            </a:r>
          </a:p>
          <a:p>
            <a:pPr marL="0" indent="0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88952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PY" dirty="0" smtClean="0"/>
              <a:t>Sus </a:t>
            </a:r>
            <a:r>
              <a:rPr lang="es-PY" dirty="0" smtClean="0"/>
              <a:t>componentes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5429288"/>
          </a:xfrm>
        </p:spPr>
        <p:txBody>
          <a:bodyPr>
            <a:noAutofit/>
          </a:bodyPr>
          <a:lstStyle/>
          <a:p>
            <a:pPr lvl="0"/>
            <a:r>
              <a:rPr lang="es-PY" sz="2400" b="1" dirty="0" smtClean="0"/>
              <a:t>Acceso </a:t>
            </a:r>
            <a:r>
              <a:rPr lang="es-PY" sz="2400" b="1" dirty="0" smtClean="0"/>
              <a:t>al agua potable mejorado:</a:t>
            </a:r>
            <a:r>
              <a:rPr lang="es-PY" sz="2400" dirty="0" smtClean="0"/>
              <a:t> </a:t>
            </a:r>
            <a:r>
              <a:rPr lang="es-PY" sz="2000" dirty="0" smtClean="0"/>
              <a:t>Comprende sistemas de agua construidos con pozo profundo, tanque reservorio (metálico tipo copa), sistemas de tuberías y conexión domiciliaria en cada comunidad.</a:t>
            </a:r>
            <a:endParaRPr lang="es-ES" sz="2400" dirty="0" smtClean="0"/>
          </a:p>
          <a:p>
            <a:pPr lvl="0"/>
            <a:r>
              <a:rPr lang="es-PY" sz="2400" b="1" dirty="0" smtClean="0"/>
              <a:t>Acceso al Saneamiento Básico </a:t>
            </a:r>
            <a:r>
              <a:rPr lang="es-PY" sz="2400" b="1" dirty="0" smtClean="0"/>
              <a:t>mejorado</a:t>
            </a:r>
            <a:r>
              <a:rPr lang="es-PY" sz="2400" b="1" dirty="0" smtClean="0"/>
              <a:t>:</a:t>
            </a:r>
            <a:r>
              <a:rPr lang="es-PY" sz="2400" dirty="0" smtClean="0"/>
              <a:t> </a:t>
            </a:r>
            <a:r>
              <a:rPr lang="es-PY" sz="2000" dirty="0" smtClean="0"/>
              <a:t>Consistentes en la mejora de los servicios sanitarios higiénicos: Letrinas mejoradas y unidades de disposición de excretas a ser construidas durante la ejecución del proyecto.</a:t>
            </a:r>
            <a:endParaRPr lang="es-ES" sz="2400" dirty="0" smtClean="0"/>
          </a:p>
          <a:p>
            <a:pPr lvl="0"/>
            <a:r>
              <a:rPr lang="es-PY" sz="2400" b="1" dirty="0" smtClean="0"/>
              <a:t>Capacitación en Saneamiento Básico y en Mantenimiento del Sistema realizado:</a:t>
            </a:r>
            <a:r>
              <a:rPr lang="es-PY" sz="2400" dirty="0" smtClean="0"/>
              <a:t> </a:t>
            </a:r>
            <a:r>
              <a:rPr lang="es-PY" sz="2000" dirty="0" smtClean="0"/>
              <a:t>Durante la ejecución del proyecto en cada comunidad se realizarán seis talleres de  capacitación en educación sanitaria, hábitos de higiene y mantenimiento del sistema.</a:t>
            </a:r>
            <a:endParaRPr lang="es-ES" sz="2400" dirty="0" smtClean="0"/>
          </a:p>
          <a:p>
            <a:pPr lvl="0"/>
            <a:r>
              <a:rPr lang="es-PY" sz="2400" b="1" dirty="0" smtClean="0"/>
              <a:t>Capital social comunitario fortalecido:</a:t>
            </a:r>
            <a:r>
              <a:rPr lang="es-PY" sz="2400" dirty="0" smtClean="0"/>
              <a:t> </a:t>
            </a:r>
            <a:r>
              <a:rPr lang="es-PY" sz="2000" dirty="0" smtClean="0"/>
              <a:t>En todas las comunidades se llevaron a cabo talleres de fortalecimiento comunitario y se formaron las juntas de saneamiento que se encargarán de la administración del sistema cuando estén en funcionamiento.</a:t>
            </a:r>
            <a:endParaRPr lang="es-ES" sz="2400" dirty="0" smtClean="0"/>
          </a:p>
          <a:p>
            <a:endParaRPr lang="es-E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Población Destinataria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86254"/>
          </a:xfrm>
        </p:spPr>
        <p:txBody>
          <a:bodyPr/>
          <a:lstStyle/>
          <a:p>
            <a:r>
              <a:rPr lang="es-ES" dirty="0" smtClean="0"/>
              <a:t>6.000 familias de comunidades de diez departamentos de la región oriental.</a:t>
            </a:r>
          </a:p>
          <a:p>
            <a:r>
              <a:rPr lang="es-PY" dirty="0" smtClean="0"/>
              <a:t>Aproximadamente 21.434 </a:t>
            </a:r>
            <a:r>
              <a:rPr lang="es-PY" dirty="0" smtClean="0"/>
              <a:t>mujeres y 14.290 </a:t>
            </a:r>
            <a:r>
              <a:rPr lang="es-PY" dirty="0" smtClean="0"/>
              <a:t>varones.</a:t>
            </a:r>
          </a:p>
          <a:p>
            <a:r>
              <a:rPr lang="es-PY" dirty="0" smtClean="0"/>
              <a:t>Provisión de sistemas de agua potable y saneamiento básico a las escuelas y centros de salud de las comunidades destinatarias.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Actualmente las obras están en plena ejecución en 9 comunidades destinatarias.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305</Words>
  <PresentationFormat>Presentación en pantalla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PROYECTO FOCEM – YPORA  “Promoción de acceso al agua potable y saneamiento básico en comunidades de pobreza y extrema pobreza”  </vt:lpstr>
      <vt:lpstr>Diapositiva 2</vt:lpstr>
      <vt:lpstr>Sus componentes  </vt:lpstr>
      <vt:lpstr>Población Destinataria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9</cp:revision>
  <dcterms:created xsi:type="dcterms:W3CDTF">2013-11-14T20:33:46Z</dcterms:created>
  <dcterms:modified xsi:type="dcterms:W3CDTF">2013-11-14T20:54:55Z</dcterms:modified>
</cp:coreProperties>
</file>